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68" r:id="rId4"/>
    <p:sldId id="263" r:id="rId5"/>
    <p:sldId id="265" r:id="rId6"/>
    <p:sldId id="266" r:id="rId7"/>
    <p:sldId id="264" r:id="rId8"/>
    <p:sldId id="260" r:id="rId9"/>
    <p:sldId id="258" r:id="rId10"/>
    <p:sldId id="257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1FCDA58-E9E1-4144-86BC-36FC40A6C13E}">
          <p14:sldIdLst>
            <p14:sldId id="259"/>
            <p14:sldId id="262"/>
            <p14:sldId id="268"/>
            <p14:sldId id="263"/>
            <p14:sldId id="265"/>
            <p14:sldId id="266"/>
            <p14:sldId id="264"/>
            <p14:sldId id="260"/>
            <p14:sldId id="258"/>
            <p14:sldId id="257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9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yN2RhbhiEU" TargetMode="Externa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</a:t>
            </a:r>
            <a:r>
              <a:rPr lang="en-US" dirty="0" smtClean="0"/>
              <a:t>8/12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117" y="1759789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Turn in SIGNED lab safety contract to bin</a:t>
            </a:r>
            <a:endParaRPr lang="en-US" sz="2400" dirty="0" smtClean="0"/>
          </a:p>
          <a:p>
            <a:r>
              <a:rPr lang="en-US" sz="2400" dirty="0" smtClean="0"/>
              <a:t>Number a paper 1-35 and prepare for lab safety test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333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083" y="1428750"/>
            <a:ext cx="9601200" cy="5429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  <a:p>
            <a:r>
              <a:rPr lang="en-US" sz="2400" b="1" dirty="0" smtClean="0"/>
              <a:t>Select an answer choice and JUSTIFY YOUR ANSWER</a:t>
            </a:r>
          </a:p>
          <a:p>
            <a:pPr lvl="1"/>
            <a:r>
              <a:rPr lang="en-US" sz="2400" dirty="0" smtClean="0"/>
              <a:t>You will not receive credit if you do not justify your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34" y="1350945"/>
            <a:ext cx="11677531" cy="40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3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 M&amp;M </a:t>
            </a:r>
            <a:r>
              <a:rPr lang="en-US" dirty="0" smtClean="0"/>
              <a:t>Class Data!!!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A2 </a:t>
            </a:r>
            <a:r>
              <a:rPr lang="en-US" dirty="0" smtClean="0"/>
              <a:t>Period M&amp;M Class data!!!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16" y="287216"/>
            <a:ext cx="10862630" cy="13305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Combined Class Data</a:t>
            </a:r>
            <a:br>
              <a:rPr lang="en-US" dirty="0" smtClean="0"/>
            </a:br>
            <a:r>
              <a:rPr lang="en-US" sz="3100" dirty="0" smtClean="0"/>
              <a:t>(don’t have to include this on your lab… this is just for your reference)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710"/>
            <a:ext cx="9601200" cy="772064"/>
          </a:xfrm>
        </p:spPr>
        <p:txBody>
          <a:bodyPr/>
          <a:lstStyle/>
          <a:p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445" y="931653"/>
            <a:ext cx="9601200" cy="3581400"/>
          </a:xfrm>
        </p:spPr>
        <p:txBody>
          <a:bodyPr/>
          <a:lstStyle/>
          <a:p>
            <a:r>
              <a:rPr lang="en-US" dirty="0" smtClean="0"/>
              <a:t>NOT just this linear process</a:t>
            </a:r>
            <a:endParaRPr lang="en-US" dirty="0"/>
          </a:p>
        </p:txBody>
      </p:sp>
      <p:pic>
        <p:nvPicPr>
          <p:cNvPr id="4100" name="Picture 4" descr="http://www.learner.org/jnorth/images/graphics/tulip/anchor_chart_sci_method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70" y="1355797"/>
            <a:ext cx="4200764" cy="524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479" y="237226"/>
            <a:ext cx="9601200" cy="1485900"/>
          </a:xfrm>
        </p:spPr>
        <p:txBody>
          <a:bodyPr/>
          <a:lstStyle/>
          <a:p>
            <a:r>
              <a:rPr lang="en-US" dirty="0" smtClean="0"/>
              <a:t>Scientific Method really looks like this:</a:t>
            </a:r>
            <a:endParaRPr lang="en-US" dirty="0"/>
          </a:p>
        </p:txBody>
      </p:sp>
      <p:pic>
        <p:nvPicPr>
          <p:cNvPr id="6146" name="Picture 2" descr="Hypothesis Flow Chart: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98" y="1056735"/>
            <a:ext cx="4507501" cy="57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566" y="807647"/>
            <a:ext cx="9747849" cy="436820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Hypothesis-</a:t>
            </a:r>
            <a:r>
              <a:rPr lang="en-US" sz="2800" dirty="0" smtClean="0"/>
              <a:t> an educated guess, based on observation</a:t>
            </a:r>
          </a:p>
          <a:p>
            <a:pPr lvl="1"/>
            <a:r>
              <a:rPr lang="en-US" dirty="0" smtClean="0"/>
              <a:t>Prediction of cause and effect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be disproven, but not proven to be </a:t>
            </a:r>
            <a:r>
              <a:rPr lang="en-US" dirty="0" smtClean="0"/>
              <a:t>true (only supported)</a:t>
            </a:r>
          </a:p>
          <a:p>
            <a:pPr lvl="1"/>
            <a:r>
              <a:rPr lang="en-US" dirty="0" smtClean="0"/>
              <a:t>“If… then..” Format</a:t>
            </a:r>
          </a:p>
        </p:txBody>
      </p:sp>
      <p:pic>
        <p:nvPicPr>
          <p:cNvPr id="3078" name="Picture 6" descr="hypothesis and guessti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924" y="2331554"/>
            <a:ext cx="3957426" cy="43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359" y="603849"/>
            <a:ext cx="9601200" cy="3581400"/>
          </a:xfrm>
        </p:spPr>
        <p:txBody>
          <a:bodyPr/>
          <a:lstStyle/>
          <a:p>
            <a:r>
              <a:rPr lang="en-US" sz="2800" b="1" dirty="0"/>
              <a:t>Scientific Theory-</a:t>
            </a:r>
            <a:r>
              <a:rPr lang="en-US" sz="2800" dirty="0"/>
              <a:t>  summarizes a hypothesis or group of hypotheses that have been supported with repeated testing</a:t>
            </a:r>
          </a:p>
          <a:p>
            <a:pPr lvl="1"/>
            <a:r>
              <a:rPr lang="en-US" i="0" dirty="0"/>
              <a:t> </a:t>
            </a:r>
            <a:r>
              <a:rPr lang="en-US" i="0" dirty="0" smtClean="0"/>
              <a:t>Valid </a:t>
            </a:r>
            <a:r>
              <a:rPr lang="en-US" i="0" dirty="0"/>
              <a:t>as long as there is no evidence to dispute </a:t>
            </a:r>
            <a:r>
              <a:rPr lang="en-US" i="0" dirty="0" smtClean="0"/>
              <a:t>it (so can be disproven)</a:t>
            </a:r>
            <a:endParaRPr lang="en-US" i="0" dirty="0"/>
          </a:p>
          <a:p>
            <a:endParaRPr lang="en-US" dirty="0"/>
          </a:p>
        </p:txBody>
      </p:sp>
      <p:pic>
        <p:nvPicPr>
          <p:cNvPr id="7170" name="Picture 2" descr="Image result for scientific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07" y="2698091"/>
            <a:ext cx="5073154" cy="284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094" y="207034"/>
            <a:ext cx="9601200" cy="6452558"/>
          </a:xfrm>
        </p:spPr>
        <p:txBody>
          <a:bodyPr/>
          <a:lstStyle/>
          <a:p>
            <a:r>
              <a:rPr lang="en-US" sz="2800" b="1" dirty="0" smtClean="0"/>
              <a:t>Scientific </a:t>
            </a:r>
            <a:r>
              <a:rPr lang="en-US" sz="2800" b="1" dirty="0"/>
              <a:t>Law-</a:t>
            </a:r>
            <a:r>
              <a:rPr lang="en-US" sz="2800" dirty="0"/>
              <a:t> a statement about an observed phenomenon or a unifying concept</a:t>
            </a:r>
          </a:p>
          <a:p>
            <a:pPr lvl="1"/>
            <a:r>
              <a:rPr lang="en-US" i="0" dirty="0"/>
              <a:t>generalizes a body of observations</a:t>
            </a:r>
          </a:p>
          <a:p>
            <a:pPr lvl="1"/>
            <a:r>
              <a:rPr lang="en-US" i="0" dirty="0"/>
              <a:t>explain things, but they do not describe them</a:t>
            </a:r>
          </a:p>
          <a:p>
            <a:pPr lvl="1"/>
            <a:r>
              <a:rPr lang="en-US" i="0" dirty="0"/>
              <a:t>Ex. Newton’s Law of </a:t>
            </a:r>
            <a:r>
              <a:rPr lang="en-US" i="0" dirty="0" smtClean="0"/>
              <a:t>Gravity</a:t>
            </a:r>
          </a:p>
          <a:p>
            <a:pPr lvl="1"/>
            <a:endParaRPr lang="en-US" i="0" dirty="0"/>
          </a:p>
          <a:p>
            <a:pPr lvl="1"/>
            <a:endParaRPr lang="en-US" i="0" dirty="0" smtClean="0"/>
          </a:p>
          <a:p>
            <a:pPr lvl="1"/>
            <a:endParaRPr lang="en-US" i="0" dirty="0"/>
          </a:p>
          <a:p>
            <a:pPr lvl="1"/>
            <a:endParaRPr lang="en-US" i="0" dirty="0" smtClean="0"/>
          </a:p>
          <a:p>
            <a:pPr lvl="1"/>
            <a:endParaRPr lang="en-US" i="0" dirty="0"/>
          </a:p>
          <a:p>
            <a:pPr lvl="1"/>
            <a:endParaRPr lang="en-US" i="0" dirty="0" smtClean="0"/>
          </a:p>
          <a:p>
            <a:pPr marL="530352" lvl="1" indent="0">
              <a:buNone/>
            </a:pPr>
            <a:endParaRPr lang="en-US" i="0" dirty="0" smtClean="0"/>
          </a:p>
          <a:p>
            <a:pPr lvl="1"/>
            <a:endParaRPr lang="en-US" i="0" dirty="0"/>
          </a:p>
          <a:p>
            <a:pPr lvl="1"/>
            <a:endParaRPr lang="en-US" i="0" dirty="0" smtClean="0"/>
          </a:p>
          <a:p>
            <a:r>
              <a:rPr lang="en-US" dirty="0" smtClean="0"/>
              <a:t>For more about the difference between scientific law and theory watch this video:</a:t>
            </a:r>
            <a:endParaRPr lang="en-US" i="0" dirty="0" smtClean="0"/>
          </a:p>
          <a:p>
            <a:pPr lvl="1"/>
            <a:r>
              <a:rPr lang="en-US" i="0" dirty="0">
                <a:hlinkClick r:id="rId2"/>
              </a:rPr>
              <a:t>https://</a:t>
            </a:r>
            <a:r>
              <a:rPr lang="en-US" i="0" dirty="0" smtClean="0">
                <a:hlinkClick r:id="rId2"/>
              </a:rPr>
              <a:t>www.youtube.com/watch?v=GyN2RhbhiEU</a:t>
            </a:r>
            <a:endParaRPr lang="en-US" i="0" dirty="0" smtClean="0"/>
          </a:p>
          <a:p>
            <a:pPr lvl="1"/>
            <a:endParaRPr lang="en-US" i="0" dirty="0"/>
          </a:p>
          <a:p>
            <a:pPr lvl="1"/>
            <a:endParaRPr lang="en-US" i="0" dirty="0" smtClean="0"/>
          </a:p>
          <a:p>
            <a:pPr lvl="1"/>
            <a:endParaRPr lang="en-US" i="0" dirty="0"/>
          </a:p>
          <a:p>
            <a:pPr lvl="1"/>
            <a:endParaRPr lang="en-US" i="0" dirty="0" smtClean="0"/>
          </a:p>
          <a:p>
            <a:pPr lvl="1"/>
            <a:endParaRPr lang="en-US" i="0" dirty="0"/>
          </a:p>
          <a:p>
            <a:pPr lvl="1"/>
            <a:endParaRPr lang="en-US" i="0" dirty="0" smtClean="0"/>
          </a:p>
          <a:p>
            <a:pPr lvl="1"/>
            <a:endParaRPr lang="en-US" i="0" dirty="0"/>
          </a:p>
          <a:p>
            <a:endParaRPr lang="en-US" dirty="0"/>
          </a:p>
        </p:txBody>
      </p:sp>
      <p:pic>
        <p:nvPicPr>
          <p:cNvPr id="6" name="Picture 2" descr="https://encrypted-tbn1.gstatic.com/images?q=tbn:ANd9GcRuCSX8qq6uhzTLXxLy6fACLS7V0OPkGUVe7BSy3-80xhzocadB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85" y="2246463"/>
            <a:ext cx="1968944" cy="28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502" y="871268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Science is ALWAYS CHANGING!!!</a:t>
            </a:r>
          </a:p>
          <a:p>
            <a:r>
              <a:rPr lang="en-US" dirty="0" smtClean="0"/>
              <a:t>New technology, etc.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no 'proof' or absolute 'truth' in science. The closest we get are facts, which are indisputable observations. Note, however, if you define proof as arriving at a logical conclusion, based on the evidence, then there is 'proof' in science.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15298" y="-15949613"/>
            <a:ext cx="3643385" cy="3657600"/>
          </a:xfrm>
          <a:prstGeom prst="rect">
            <a:avLst/>
          </a:prstGeom>
        </p:spPr>
      </p:pic>
      <p:pic>
        <p:nvPicPr>
          <p:cNvPr id="9220" name="Picture 4" descr="http://www.migal.org.il/Migal/UploadFiles/pgallery/20158111420143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299" y="3133725"/>
            <a:ext cx="3455581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0830" y="1591574"/>
            <a:ext cx="960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 descr="Independent variable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71" y="1165429"/>
            <a:ext cx="3094457" cy="40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03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justify??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75449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Justify:</a:t>
            </a:r>
          </a:p>
          <a:p>
            <a:pPr marL="0" indent="0">
              <a:buNone/>
            </a:pPr>
            <a:r>
              <a:rPr lang="en-US" i="1" dirty="0" smtClean="0"/>
              <a:t>verb</a:t>
            </a:r>
            <a:r>
              <a:rPr lang="en-US" dirty="0"/>
              <a:t>  </a:t>
            </a:r>
            <a:r>
              <a:rPr lang="en-US" dirty="0" err="1"/>
              <a:t>jus·ti·fy</a:t>
            </a:r>
            <a:r>
              <a:rPr lang="en-US" dirty="0"/>
              <a:t>  \ˈ</a:t>
            </a:r>
            <a:r>
              <a:rPr lang="en-US" dirty="0" err="1"/>
              <a:t>jəs-tə</a:t>
            </a:r>
            <a:r>
              <a:rPr lang="en-US" dirty="0"/>
              <a:t>-ˌ</a:t>
            </a:r>
            <a:r>
              <a:rPr lang="en-US" dirty="0" err="1"/>
              <a:t>fī</a:t>
            </a:r>
            <a:r>
              <a:rPr lang="en-US" dirty="0"/>
              <a:t>\</a:t>
            </a:r>
          </a:p>
          <a:p>
            <a:r>
              <a:rPr lang="en-US" b="1" dirty="0"/>
              <a:t>Simple Definition of </a:t>
            </a:r>
            <a:r>
              <a:rPr lang="en-US" b="1" cap="small" dirty="0"/>
              <a:t>justify</a:t>
            </a:r>
            <a:endParaRPr lang="en-US" b="1" dirty="0"/>
          </a:p>
          <a:p>
            <a:r>
              <a:rPr lang="en-US" b="1" dirty="0" smtClean="0"/>
              <a:t>:</a:t>
            </a:r>
            <a:r>
              <a:rPr lang="en-US" dirty="0"/>
              <a:t> to provide or be a good reason for (something) : to prove or show (something) to be just, right, or reasonable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6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352</TotalTime>
  <Words>227</Words>
  <Application>Microsoft Macintosh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Franklin Gothic Book</vt:lpstr>
      <vt:lpstr>Arial</vt:lpstr>
      <vt:lpstr>Crop</vt:lpstr>
      <vt:lpstr>Today 8/12</vt:lpstr>
      <vt:lpstr>Scientific Method</vt:lpstr>
      <vt:lpstr>Scientific Method really looks like this:</vt:lpstr>
      <vt:lpstr>PowerPoint Presentation</vt:lpstr>
      <vt:lpstr>PowerPoint Presentation</vt:lpstr>
      <vt:lpstr>PowerPoint Presentation</vt:lpstr>
      <vt:lpstr>PowerPoint Presentation</vt:lpstr>
      <vt:lpstr> </vt:lpstr>
      <vt:lpstr>What does it mean to justify??</vt:lpstr>
      <vt:lpstr>Exit Ticket:</vt:lpstr>
      <vt:lpstr>A1 M&amp;M Class Data!!!</vt:lpstr>
      <vt:lpstr>A2 Period M&amp;M Class data!!! </vt:lpstr>
      <vt:lpstr>Combined Class Data (don’t have to include this on your lab… this is just for your reference)</vt:lpstr>
    </vt:vector>
  </TitlesOfParts>
  <Company>Cobb County School District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Gretchen Davis</dc:creator>
  <cp:lastModifiedBy>Mattson, Hannah</cp:lastModifiedBy>
  <cp:revision>16</cp:revision>
  <dcterms:created xsi:type="dcterms:W3CDTF">2016-01-08T15:34:03Z</dcterms:created>
  <dcterms:modified xsi:type="dcterms:W3CDTF">2016-08-12T11:57:23Z</dcterms:modified>
</cp:coreProperties>
</file>